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8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«Чтение с остановками»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«Дерево предсказаний»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Что нового мы узнали о Сашке?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Его характер как-то изменился?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Как вы относитесь к герою?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Какие чувства он вызывает у вас и почему?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Изменилось ваше отношение к герою?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Почему его называли в гимназии волчонком?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Что нового вы узнали о его родителях?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«Чтение с остановками»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3 остановка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Как повлияла встреча с восковым ангелочком на Сашку? Меняется ли его характер?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Какие чувства переполняют Сашку?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Кем стал ангелочек для Сашки? 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«Чтение с остановками»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4 остановка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Стал ли Сашка ангелочком?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«Чтение с остановками»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5 остановка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524000"/>
            <a:ext cx="8640960" cy="5001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«Чтение с </a:t>
            </a:r>
            <a:r>
              <a:rPr lang="ru-RU" b="1" dirty="0" err="1" smtClean="0">
                <a:solidFill>
                  <a:schemeClr val="bg1"/>
                </a:solidFill>
              </a:rPr>
              <a:t>останоками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Любое художественное произведение рассматривается на уроке в контексте всего творчества писателя или одного из этапов его творческого пути. Задача читателя, как минимум, выявить связь отдельных элементов анализируемого текста (темы, образы, способы выражения авторской позиции) с художественным целым. Прием технологии с условным названием "Чтение с остановками" используется, чтобы заинтересовать ребенка книгой, привлечь его к осмысленному чтению.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Что нам дают эти приемы?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«Дерево предсказания»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Этот прием помогает строить предположения по поводу развития сюжетной линии рассказа или повествования, </a:t>
            </a:r>
            <a:r>
              <a:rPr lang="ru-RU" b="1" smtClean="0">
                <a:solidFill>
                  <a:schemeClr val="bg1"/>
                </a:solidFill>
              </a:rPr>
              <a:t>развивает воображение.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Что нам дают эти приемы?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524000"/>
            <a:ext cx="8496944" cy="514536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1. </a:t>
            </a:r>
            <a:r>
              <a:rPr lang="ru-RU" b="1" u="sng" dirty="0" smtClean="0">
                <a:solidFill>
                  <a:schemeClr val="bg1"/>
                </a:solidFill>
              </a:rPr>
              <a:t>Вызов. </a:t>
            </a:r>
            <a:r>
              <a:rPr lang="ru-RU" b="1" dirty="0" smtClean="0">
                <a:solidFill>
                  <a:schemeClr val="bg1"/>
                </a:solidFill>
              </a:rPr>
              <a:t>Конструирование предполагаемого текста по опорным словам, обсуждение заглавия рассказа и прогноз его содержания и проблематики. 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2. </a:t>
            </a:r>
            <a:r>
              <a:rPr lang="ru-RU" b="1" u="sng" dirty="0" smtClean="0">
                <a:solidFill>
                  <a:schemeClr val="bg1"/>
                </a:solidFill>
              </a:rPr>
              <a:t>Осмысление. </a:t>
            </a:r>
            <a:r>
              <a:rPr lang="ru-RU" b="1" dirty="0" smtClean="0">
                <a:solidFill>
                  <a:schemeClr val="bg1"/>
                </a:solidFill>
              </a:rPr>
              <a:t>Чтение текста небольшими отрывками с обсуждением содержания каждого и прогнозом развития сюжета. Вопросы, задаваемые учителем, должны охватывать все уровни таблицы вопросов </a:t>
            </a:r>
            <a:r>
              <a:rPr lang="ru-RU" b="1" dirty="0" err="1" smtClean="0">
                <a:solidFill>
                  <a:schemeClr val="bg1"/>
                </a:solidFill>
              </a:rPr>
              <a:t>Блума</a:t>
            </a:r>
            <a:r>
              <a:rPr lang="ru-RU" b="1" dirty="0" smtClean="0">
                <a:solidFill>
                  <a:schemeClr val="bg1"/>
                </a:solidFill>
              </a:rPr>
              <a:t>. Обязателен вопрос: "Что будет дальше и почему?" 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3. </a:t>
            </a:r>
            <a:r>
              <a:rPr lang="ru-RU" b="1" u="sng" dirty="0" smtClean="0">
                <a:solidFill>
                  <a:schemeClr val="bg1"/>
                </a:solidFill>
              </a:rPr>
              <a:t>Рефлексия. </a:t>
            </a:r>
            <a:r>
              <a:rPr lang="ru-RU" b="1" dirty="0" smtClean="0">
                <a:solidFill>
                  <a:schemeClr val="bg1"/>
                </a:solidFill>
              </a:rPr>
              <a:t>На этой стадии текст опять представляет единое целое. Важно осмыслить этот текст. Формы работы могут быть различными: письмо, дискуссия, совместный поиск.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Общий алгоритм работы по данной стратегии: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524000"/>
            <a:ext cx="8784976" cy="50733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b="1" dirty="0" smtClean="0">
                <a:solidFill>
                  <a:schemeClr val="bg1"/>
                </a:solidFill>
              </a:rPr>
              <a:t>Прием "Дерево предсказаний" заимствован авторами у американского коллеги Дж. </a:t>
            </a:r>
            <a:r>
              <a:rPr lang="ru-RU" b="1" dirty="0" err="1" smtClean="0">
                <a:solidFill>
                  <a:schemeClr val="bg1"/>
                </a:solidFill>
              </a:rPr>
              <a:t>Белланса</a:t>
            </a:r>
            <a:r>
              <a:rPr lang="ru-RU" b="1" dirty="0" smtClean="0">
                <a:solidFill>
                  <a:schemeClr val="bg1"/>
                </a:solidFill>
              </a:rPr>
              <a:t>, работающего с художественным текстом. В оригинале этот прием помогает строить предположения по поводу развития сюжетной линии в рассказе, повести. Правила работы с данным приемом таковы: ствол дерева - тема, ветви - предположения, которые ведутся по двум основным направлениям - "возможно" и "вероятно" ( количество "ветвей" не ограничено), и, наконец, "листья" - обоснование этих предположений, аргументы в пользу того или иного мнения.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"Дерево предсказаний"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Защитит ли дамба город от наводнений?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Пример,  дерево предсказаний из урока "Невские наводнения"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navnpre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693075"/>
            <a:ext cx="8388424" cy="516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07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«Чтение с остановками» и «Дерево предсказаний»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на уроке русской словесности в 6-м классе по рассказу Л.Н. Андреева "Ангелочек"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</a:rPr>
              <a:t>   Выброс на доску и запись 2-3 версий, о чём пойдет речь в рассказе.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</a:rPr>
              <a:t>1.О человеке с ангельским личиком и ангельским характером;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</a:rPr>
              <a:t>2.О смерти и вознесении души на небо.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“Дерево предсказаний”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524000"/>
            <a:ext cx="8568952" cy="500134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Оправдались ли наши версии?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Кто главный герой данного отрывка?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Какие чувства у вас вызвал главный герой ? Почему?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Какие качества присущи мальчику Сашке?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Почему так сложились отношения Сашки с родителями?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Встречались ли вы в своей жизни с такими, как Сашка?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 почему Сашка не лгал только отцу?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«Чтение с </a:t>
            </a:r>
            <a:r>
              <a:rPr lang="ru-RU" dirty="0" err="1" smtClean="0">
                <a:solidFill>
                  <a:schemeClr val="bg1"/>
                </a:solidFill>
              </a:rPr>
              <a:t>отановками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1 остановка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524000"/>
            <a:ext cx="8496944" cy="492933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Как вы думаете, что случится дальше ?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Версии учащихся: 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1. Время действия – канун рождества, возможно, произойдет какое-то чудо.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2. Сашка придёт домой и будет избит матерью, все повторится.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3. Отец пожалеет его.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4. Сашка встретится с ангелом, попадет на небо, как в рассказе Ф.Достоевского “Мальчик у Христа на ёлке”, потому что Сашка тоже из очень бедной семьи и ему неоткуда ждать помощи)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«Дерево предсказаний»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Что нового вы узнали о Сашке из этого отрывка?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Кто такие статисты?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Изменилось ли ваше отношение к Сашке после того, как вы узнали историю его родителей?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Что же, на ваш взгляд, произойдёт дальше?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Сашка пойдет на ёлку, как вы думаете?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«Чтение с остановками»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2 остановка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C8E0D8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</TotalTime>
  <Words>671</Words>
  <Application>Microsoft Office PowerPoint</Application>
  <PresentationFormat>Экран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«Чтение с остановками» «Дерево предсказаний»</vt:lpstr>
      <vt:lpstr> Общий алгоритм работы по данной стратегии:</vt:lpstr>
      <vt:lpstr>"Дерево предсказаний"</vt:lpstr>
      <vt:lpstr>Пример,  дерево предсказаний из урока "Невские наводнения"</vt:lpstr>
      <vt:lpstr>«Чтение с остановками» и «Дерево предсказаний»   на уроке русской словесности в 6-м классе по рассказу Л.Н. Андреева "Ангелочек"</vt:lpstr>
      <vt:lpstr>“Дерево предсказаний” </vt:lpstr>
      <vt:lpstr>«Чтение с отановками» 1 остановка</vt:lpstr>
      <vt:lpstr>«Дерево предсказаний»</vt:lpstr>
      <vt:lpstr>«Чтение с остановками» 2 остановка</vt:lpstr>
      <vt:lpstr>«Чтение с остановками» 3 остановка</vt:lpstr>
      <vt:lpstr>«Чтение с остановками» 4 остановка</vt:lpstr>
      <vt:lpstr>«Чтение с остановками» 5 остановка</vt:lpstr>
      <vt:lpstr>Что нам дают эти приемы?</vt:lpstr>
      <vt:lpstr>Что нам дают эти приемы?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«Чтение с остановками» «Дерево предсказаний»</dc:title>
  <cp:lastModifiedBy>Курамшина</cp:lastModifiedBy>
  <cp:revision>5</cp:revision>
  <dcterms:modified xsi:type="dcterms:W3CDTF">2012-10-30T11:36:38Z</dcterms:modified>
</cp:coreProperties>
</file>